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50474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PPGCA – CIÊNCIAS AMBIENTAIS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PPGCA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5" cy="5770156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PPGCA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3" y="603745"/>
            <a:ext cx="10255232" cy="589713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PPGCA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03744"/>
            <a:ext cx="10255234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PPGCA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8" y="624399"/>
            <a:ext cx="10255238" cy="577015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PPGCA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8" y="639455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3" cy="577015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PPGCA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367</TotalTime>
  <Words>284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39</cp:revision>
  <dcterms:created xsi:type="dcterms:W3CDTF">2018-02-05T10:40:18Z</dcterms:created>
  <dcterms:modified xsi:type="dcterms:W3CDTF">2018-02-15T12:17:03Z</dcterms:modified>
</cp:coreProperties>
</file>